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HD90-A3979NU1-S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Kondenzační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sušička s tepelným čerpadlem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7 PLUS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Tepelné čerpadlo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i-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time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i-Refresh, digitální dotykový displej, rychlé sušení, funkce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Hygienické, držák na sušení bot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Kapacita bavlna (kg) 		</a:t>
            </a:r>
            <a:r>
              <a:rPr lang="cs-CZ" altLang="cs-CZ" sz="800" dirty="0" smtClean="0">
                <a:latin typeface="Arial" charset="0"/>
              </a:rPr>
              <a:t>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</a:t>
            </a:r>
            <a:r>
              <a:rPr lang="cs-CZ" altLang="cs-CZ" sz="800" dirty="0" smtClean="0">
                <a:latin typeface="Arial" charset="0"/>
              </a:rPr>
              <a:t>+++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plná náplň (kWh) 	</a:t>
            </a:r>
            <a:r>
              <a:rPr lang="cs-CZ" altLang="cs-CZ" sz="800" dirty="0" smtClean="0">
                <a:latin typeface="Arial" charset="0"/>
              </a:rPr>
              <a:t>1,57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Spotř. en. Program bavlna částečná náplň (kWh) 	</a:t>
            </a:r>
            <a:r>
              <a:rPr lang="cs-CZ" altLang="cs-CZ" sz="800" dirty="0" smtClean="0">
                <a:latin typeface="Arial" charset="0"/>
              </a:rPr>
              <a:t>0,91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spotř. energie (kWh/rok)		</a:t>
            </a:r>
            <a:r>
              <a:rPr lang="cs-CZ" altLang="cs-CZ" sz="800" dirty="0" smtClean="0">
                <a:latin typeface="Arial" charset="0"/>
              </a:rPr>
              <a:t>194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Doba sušení Program bavlna Do skříně plná náplň (min) 	</a:t>
            </a:r>
            <a:r>
              <a:rPr lang="cs-CZ" altLang="cs-CZ" sz="800" dirty="0" smtClean="0">
                <a:latin typeface="Arial" charset="0"/>
              </a:rPr>
              <a:t>200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Hlučnost sušení (dB(A))		</a:t>
            </a:r>
            <a:r>
              <a:rPr lang="cs-CZ" altLang="cs-CZ" sz="800" dirty="0" smtClean="0">
                <a:latin typeface="Arial" charset="0"/>
              </a:rPr>
              <a:t>63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sušičky přes aplikaci hOn s více než 20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ENG)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Tepelné čerpadlo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nízká spotřeba energie a hlučnost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Hygienická funkce - automaticky nastaví teplotu sušení na nejvyšší možnou úroveň a po ukončení programu sušení automaticky pokračuje další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 hodiny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v sušení pro větší hygienu prádla.</a:t>
            </a:r>
          </a:p>
          <a:p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Pillow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Drum – šetrný buben s polštářkovými výstupky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možnost prodloužit dobu sušení dle potřeby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„i-Refresh“- Osvěžení – horký vlhký vzduch uvolňuje vlákna, změkčuje je, odstraňuje pachy, pomačkání a jemný prach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3 úrovně senzorového sušení – Extra suché, Do skříně, K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žehlení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Osvětlení bubnu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+ Wifi (dálkové ovládání):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Eco, Rychlý 30 min, Dětské, Sportovní, Košile, Objemné, Jemné, Dálkové ovládání (Wifi), Časovač, Vlna, Přikrývky, Ručníky, Syntetika, Mix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start programu, Dětský zámek, Nastavení teploty sušení (3 teploty + studený vzduch), Nastavení úrovně sušení (3 úrovně), Proti pomačkání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, Hygienické,   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I-Refresh,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Kontrolka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čištění filtru, Kontrolka vyprázdnění nádrže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vodu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Digitální dotykový displej;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motor; Objem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bubnu 112 l;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bubnu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Nerez; Vypouštěcí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hadička součástí; Nastavitelné nožičky; Chladivo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R134a</a:t>
            </a: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Držák na sušení  jemných tkanin a bot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31102864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6921081505281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845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675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51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888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656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753190" y="5244325"/>
            <a:ext cx="978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41543" y="4431850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Pilow Drum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šetrný buben s polštářkovými výstupky pro jemné sušení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4857187" y="3518764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Tepelné čerpadlo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energeticky úsporné a pro prádlo šetrné sušení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893820" y="2583179"/>
            <a:ext cx="931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uvolňuje vlákna, změkčuje je a odstraňuje pachy, pomačkání a prach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 rotWithShape="1">
          <a:blip r:embed="rId3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pic>
        <p:nvPicPr>
          <p:cNvPr id="2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7987510" y="1826547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7819451" y="966567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0" y="1826547"/>
            <a:ext cx="720000" cy="720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95882" y="1905755"/>
            <a:ext cx="837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i-time – </a:t>
            </a:r>
            <a:r>
              <a:rPr lang="pl-PL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regulace doby praní dle potřeby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658" y="5194701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886" y="2753161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3561013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72" y="4436965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951" r="19551" b="8001"/>
          <a:stretch/>
        </p:blipFill>
        <p:spPr>
          <a:xfrm>
            <a:off x="5784891" y="2059243"/>
            <a:ext cx="2090177" cy="29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2220</TotalTime>
  <Words>101</Words>
  <Application>Microsoft Office PowerPoint</Application>
  <PresentationFormat>Předvádění na obrazovce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308</cp:revision>
  <cp:lastPrinted>2016-05-31T13:00:02Z</cp:lastPrinted>
  <dcterms:created xsi:type="dcterms:W3CDTF">2015-07-16T11:02:07Z</dcterms:created>
  <dcterms:modified xsi:type="dcterms:W3CDTF">2024-10-14T13:53:24Z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